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85" r:id="rId2"/>
    <p:sldId id="286" r:id="rId3"/>
    <p:sldId id="257" r:id="rId4"/>
    <p:sldId id="282" r:id="rId5"/>
    <p:sldId id="283" r:id="rId6"/>
    <p:sldId id="262" r:id="rId7"/>
    <p:sldId id="268" r:id="rId8"/>
    <p:sldId id="281" r:id="rId9"/>
    <p:sldId id="265" r:id="rId10"/>
    <p:sldId id="278" r:id="rId11"/>
    <p:sldId id="259" r:id="rId12"/>
    <p:sldId id="263" r:id="rId13"/>
    <p:sldId id="264" r:id="rId14"/>
    <p:sldId id="266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77" r:id="rId23"/>
    <p:sldId id="275" r:id="rId24"/>
    <p:sldId id="284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53" autoAdjust="0"/>
  </p:normalViewPr>
  <p:slideViewPr>
    <p:cSldViewPr>
      <p:cViewPr varScale="1">
        <p:scale>
          <a:sx n="63" d="100"/>
          <a:sy n="63" d="100"/>
        </p:scale>
        <p:origin x="9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EEB22-6656-470A-836B-8E0A469C42C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4483E-D47B-410F-BCCE-B1DB3DC07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0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483E-D47B-410F-BCCE-B1DB3DC0738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8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483E-D47B-410F-BCCE-B1DB3DC0738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6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2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7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9335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74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696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76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23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8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6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6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9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5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5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803-1DA3-46D8-9CDC-A29B87F89841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BF803-1DA3-46D8-9CDC-A29B87F89841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3C3E93-C186-46F2-978D-F487CE245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3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76872"/>
            <a:ext cx="6347713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Безопасное поведение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улице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 милиционер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143800" cy="5357850"/>
          </a:xfrm>
        </p:spPr>
      </p:pic>
      <p:sp>
        <p:nvSpPr>
          <p:cNvPr id="3" name="Прямоугольник 2"/>
          <p:cNvSpPr/>
          <p:nvPr/>
        </p:nvSpPr>
        <p:spPr>
          <a:xfrm>
            <a:off x="2843808" y="260648"/>
            <a:ext cx="33882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от маш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29124" y="3643314"/>
            <a:ext cx="4514856" cy="3009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260649"/>
            <a:ext cx="88364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Тебе предлагают покататься на классной машине. Что делать?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6347713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реследую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643050"/>
            <a:ext cx="7362759" cy="5026310"/>
          </a:xfrm>
        </p:spPr>
      </p:pic>
      <p:sp>
        <p:nvSpPr>
          <p:cNvPr id="3" name="Прямоугольник 2"/>
          <p:cNvSpPr/>
          <p:nvPr/>
        </p:nvSpPr>
        <p:spPr>
          <a:xfrm>
            <a:off x="2339752" y="332656"/>
            <a:ext cx="38923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Рисунок 6" descr="тащ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57178"/>
            <a:ext cx="4678240" cy="50720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04665"/>
            <a:ext cx="82089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Тебя или твоего друга пытаются увести. Что делать?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43807" y="2160590"/>
            <a:ext cx="4113505" cy="388077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рич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520" y="1928480"/>
            <a:ext cx="6496234" cy="4872176"/>
          </a:xfrm>
        </p:spPr>
      </p:pic>
      <p:sp>
        <p:nvSpPr>
          <p:cNvPr id="5" name="Прямоугольник 4"/>
          <p:cNvSpPr/>
          <p:nvPr/>
        </p:nvSpPr>
        <p:spPr>
          <a:xfrm>
            <a:off x="3419872" y="476672"/>
            <a:ext cx="4608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устые мес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563402"/>
            <a:ext cx="7306377" cy="5108111"/>
          </a:xfrm>
        </p:spPr>
      </p:pic>
      <p:sp>
        <p:nvSpPr>
          <p:cNvPr id="3" name="Прямоугольник 2"/>
          <p:cNvSpPr/>
          <p:nvPr/>
        </p:nvSpPr>
        <p:spPr>
          <a:xfrm>
            <a:off x="2771800" y="609600"/>
            <a:ext cx="346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опас мес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841804"/>
            <a:ext cx="5112568" cy="4906945"/>
          </a:xfrm>
        </p:spPr>
      </p:pic>
      <p:sp>
        <p:nvSpPr>
          <p:cNvPr id="3" name="Прямоугольник 2"/>
          <p:cNvSpPr/>
          <p:nvPr/>
        </p:nvSpPr>
        <p:spPr>
          <a:xfrm>
            <a:off x="755576" y="332657"/>
            <a:ext cx="7848872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 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Опасные места для прогулок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од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8" y="1270000"/>
            <a:ext cx="7274769" cy="5456077"/>
          </a:xfrm>
        </p:spPr>
      </p:pic>
      <p:sp>
        <p:nvSpPr>
          <p:cNvPr id="3" name="Прямоугольник 2"/>
          <p:cNvSpPr/>
          <p:nvPr/>
        </p:nvSpPr>
        <p:spPr>
          <a:xfrm>
            <a:off x="2771800" y="188640"/>
            <a:ext cx="3460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музык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270000"/>
            <a:ext cx="7200800" cy="5400600"/>
          </a:xfrm>
        </p:spPr>
      </p:pic>
      <p:sp>
        <p:nvSpPr>
          <p:cNvPr id="3" name="Прямоугольник 2"/>
          <p:cNvSpPr/>
          <p:nvPr/>
        </p:nvSpPr>
        <p:spPr>
          <a:xfrm>
            <a:off x="2915816" y="260648"/>
            <a:ext cx="33162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ечеро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7905805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428759"/>
          </a:xfrm>
        </p:spPr>
        <p:txBody>
          <a:bodyPr/>
          <a:lstStyle/>
          <a:p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онфет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7613" y="170225"/>
            <a:ext cx="4675382" cy="1945517"/>
          </a:xfrm>
          <a:prstGeom prst="rect">
            <a:avLst/>
          </a:prstGeom>
        </p:spPr>
      </p:pic>
      <p:pic>
        <p:nvPicPr>
          <p:cNvPr id="6" name="Рисунок 5" descr="в дин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0759" y="4946030"/>
            <a:ext cx="2664545" cy="1714512"/>
          </a:xfrm>
          <a:prstGeom prst="rect">
            <a:avLst/>
          </a:prstGeom>
        </p:spPr>
      </p:pic>
      <p:pic>
        <p:nvPicPr>
          <p:cNvPr id="7" name="Рисунок 6" descr="кон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93512" y="286441"/>
            <a:ext cx="2727604" cy="2250273"/>
          </a:xfrm>
          <a:prstGeom prst="rect">
            <a:avLst/>
          </a:prstGeom>
        </p:spPr>
      </p:pic>
      <p:pic>
        <p:nvPicPr>
          <p:cNvPr id="8" name="Рисунок 7" descr="на обл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29124" y="4429132"/>
            <a:ext cx="3357586" cy="23738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96" y="2626614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Будь осторожен на улице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умк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900932"/>
            <a:ext cx="5544616" cy="4817655"/>
          </a:xfr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6777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Ты увидел на улице предмет… Что делать?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чужие вещ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270000"/>
            <a:ext cx="7272808" cy="5454606"/>
          </a:xfrm>
        </p:spPr>
      </p:pic>
      <p:sp>
        <p:nvSpPr>
          <p:cNvPr id="3" name="Прямоугольник 2"/>
          <p:cNvSpPr/>
          <p:nvPr/>
        </p:nvSpPr>
        <p:spPr>
          <a:xfrm>
            <a:off x="2915816" y="260648"/>
            <a:ext cx="33162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нтерн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477309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в мил интерн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965" y="1277624"/>
            <a:ext cx="5637347" cy="5530800"/>
          </a:xfrm>
        </p:spPr>
      </p:pic>
      <p:sp>
        <p:nvSpPr>
          <p:cNvPr id="3" name="Прямоугольник 2"/>
          <p:cNvSpPr/>
          <p:nvPr/>
        </p:nvSpPr>
        <p:spPr>
          <a:xfrm>
            <a:off x="2339752" y="332656"/>
            <a:ext cx="3892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2714620"/>
            <a:ext cx="7462863" cy="332674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Раньше  счёта  и  письма,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Рисования  и  чтения,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  ребятам  надо  знать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 безопасности  поведения!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642918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928802"/>
            <a:ext cx="5528586" cy="17859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057720" cy="14401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куклу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2" y="2905047"/>
            <a:ext cx="4196569" cy="4000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4633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ли у незнакомых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что-либо брать?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09599" y="2714620"/>
            <a:ext cx="3105145" cy="332674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5841696" cy="882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тих кон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357298"/>
            <a:ext cx="7572428" cy="5679321"/>
          </a:xfrm>
        </p:spPr>
      </p:pic>
      <p:sp>
        <p:nvSpPr>
          <p:cNvPr id="3" name="Прямоугольник 2"/>
          <p:cNvSpPr/>
          <p:nvPr/>
        </p:nvSpPr>
        <p:spPr>
          <a:xfrm>
            <a:off x="3347864" y="260648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09600"/>
            <a:ext cx="4104456" cy="1320800"/>
          </a:xfrm>
        </p:spPr>
        <p:txBody>
          <a:bodyPr/>
          <a:lstStyle/>
          <a:p>
            <a:r>
              <a:rPr lang="ru-RU" dirty="0" smtClean="0"/>
              <a:t>                             </a:t>
            </a:r>
            <a:endParaRPr lang="ru-RU" dirty="0"/>
          </a:p>
        </p:txBody>
      </p:sp>
      <p:pic>
        <p:nvPicPr>
          <p:cNvPr id="4" name="Содержимое 3" descr="бег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54995"/>
            <a:ext cx="4143404" cy="6374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6" y="3429000"/>
            <a:ext cx="406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 видишь  тормозящую  машину,  как  можно  дальше  отойди  от  неё!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285728"/>
            <a:ext cx="55446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5" cy="13115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собакой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2240970"/>
            <a:ext cx="5231744" cy="32597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07249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площадке появился незнакомый и привлекает твоё внимание. Что делать?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твой папа сказал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1484784"/>
            <a:ext cx="6842721" cy="5132041"/>
          </a:xfrm>
        </p:spPr>
      </p:pic>
      <p:sp>
        <p:nvSpPr>
          <p:cNvPr id="3" name="Прямоугольник 2"/>
          <p:cNvSpPr/>
          <p:nvPr/>
        </p:nvSpPr>
        <p:spPr>
          <a:xfrm>
            <a:off x="2051720" y="404664"/>
            <a:ext cx="62646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поступить?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азные уловки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23728" y="1990691"/>
            <a:ext cx="4147039" cy="4726857"/>
          </a:xfrm>
        </p:spPr>
      </p:pic>
      <p:sp>
        <p:nvSpPr>
          <p:cNvPr id="3" name="Прямоугольник 2"/>
          <p:cNvSpPr/>
          <p:nvPr/>
        </p:nvSpPr>
        <p:spPr>
          <a:xfrm>
            <a:off x="142844" y="500042"/>
            <a:ext cx="84616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Различные уловки преступников!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09600"/>
            <a:ext cx="5885774" cy="8905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азгов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3650948" cy="5035790"/>
          </a:xfrm>
        </p:spPr>
      </p:pic>
      <p:pic>
        <p:nvPicPr>
          <p:cNvPr id="5" name="Содержимое 3" descr="не разговарива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643050"/>
            <a:ext cx="3786214" cy="48760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332656"/>
            <a:ext cx="33882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</TotalTime>
  <Words>136</Words>
  <Application>Microsoft Office PowerPoint</Application>
  <PresentationFormat>Экран (4:3)</PresentationFormat>
  <Paragraphs>35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 3</vt:lpstr>
      <vt:lpstr>Аспект</vt:lpstr>
      <vt:lpstr>Безопасное поведение  на улице</vt:lpstr>
      <vt:lpstr>!</vt:lpstr>
      <vt:lpstr>Презентация PowerPoint</vt:lpstr>
      <vt:lpstr>Презентация PowerPoint</vt:lpstr>
      <vt:lpstr>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Пользователь</cp:lastModifiedBy>
  <cp:revision>37</cp:revision>
  <dcterms:created xsi:type="dcterms:W3CDTF">2018-02-06T17:21:10Z</dcterms:created>
  <dcterms:modified xsi:type="dcterms:W3CDTF">2024-05-03T09:41:54Z</dcterms:modified>
</cp:coreProperties>
</file>